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3" r:id="rId3"/>
    <p:sldId id="375" r:id="rId4"/>
    <p:sldId id="448" r:id="rId5"/>
    <p:sldId id="447" r:id="rId6"/>
    <p:sldId id="452" r:id="rId7"/>
    <p:sldId id="444" r:id="rId8"/>
    <p:sldId id="450" r:id="rId9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2" userDrawn="1">
          <p15:clr>
            <a:srgbClr val="A4A3A4"/>
          </p15:clr>
        </p15:guide>
        <p15:guide id="2" pos="29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04214"/>
    <a:srgbClr val="C04479"/>
    <a:srgbClr val="669E86"/>
    <a:srgbClr val="9527A9"/>
    <a:srgbClr val="9FB3AD"/>
    <a:srgbClr val="6F9DB7"/>
    <a:srgbClr val="98BAA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-948" y="-96"/>
      </p:cViewPr>
      <p:guideLst>
        <p:guide orient="horz" pos="2102"/>
        <p:guide pos="29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8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549275"/>
            <a:ext cx="6372225" cy="3943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9" descr="Light horizontal"/>
          <p:cNvSpPr/>
          <p:nvPr/>
        </p:nvSpPr>
        <p:spPr>
          <a:xfrm>
            <a:off x="9525" y="9525"/>
            <a:ext cx="1473200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>
            <a:noFill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2" name="Rectangle 10"/>
          <p:cNvSpPr/>
          <p:nvPr/>
        </p:nvSpPr>
        <p:spPr>
          <a:xfrm>
            <a:off x="0" y="4267200"/>
            <a:ext cx="9153525" cy="1103313"/>
          </a:xfrm>
          <a:prstGeom prst="rect">
            <a:avLst/>
          </a:prstGeom>
          <a:solidFill>
            <a:schemeClr val="accent1"/>
          </a:solidFill>
          <a:ln w="0">
            <a:noFill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3" name="AutoShape 11"/>
          <p:cNvSpPr/>
          <p:nvPr/>
        </p:nvSpPr>
        <p:spPr>
          <a:xfrm>
            <a:off x="1473200" y="5105400"/>
            <a:ext cx="7137400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191000"/>
            <a:ext cx="7239000" cy="1012825"/>
          </a:xfrm>
        </p:spPr>
        <p:txBody>
          <a:bodyPr/>
          <a:lstStyle>
            <a:lvl1pPr algn="l">
              <a:defRPr sz="44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US" altLang="zh-CN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51816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US" altLang="zh-CN" noProof="0" smtClean="0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sz="1200" dirty="0">
                <a:ea typeface="宋体" panose="02010600030101010101" pitchFamily="2" charset="-122"/>
              </a:rPr>
            </a:fld>
            <a:endParaRPr lang="en-US" altLang="zh-CN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7391400" cy="5635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076325"/>
            <a:ext cx="8229600" cy="52482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仅标题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5"/>
          <p:cNvSpPr txBox="1"/>
          <p:nvPr userDrawn="1"/>
        </p:nvSpPr>
        <p:spPr>
          <a:xfrm>
            <a:off x="8780757" y="6542164"/>
            <a:ext cx="297007" cy="158750"/>
          </a:xfrm>
          <a:prstGeom prst="rect">
            <a:avLst/>
          </a:prstGeom>
          <a:noFill/>
        </p:spPr>
        <p:txBody>
          <a:bodyPr wrap="square" lIns="38566" tIns="19283" rIns="38566" bIns="19283" rtlCol="0" anchor="ctr">
            <a:spAutoFit/>
          </a:bodyPr>
          <a:lstStyle/>
          <a:p>
            <a:pPr algn="ctr"/>
            <a:fld id="{2EEF1883-7A0E-4F66-9932-E581691AD397}" type="slidenum">
              <a:rPr lang="zh-CN" altLang="en-US" sz="79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r>
              <a:rPr lang="zh-CN" altLang="en-US" sz="79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en-US" sz="790" b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任意多边形 4"/>
          <p:cNvSpPr/>
          <p:nvPr userDrawn="1"/>
        </p:nvSpPr>
        <p:spPr>
          <a:xfrm flipH="1">
            <a:off x="205868" y="423071"/>
            <a:ext cx="372426" cy="557564"/>
          </a:xfrm>
          <a:custGeom>
            <a:avLst/>
            <a:gdLst>
              <a:gd name="connsiteX0" fmla="*/ 0 w 3171687"/>
              <a:gd name="connsiteY0" fmla="*/ 0 h 2069635"/>
              <a:gd name="connsiteX1" fmla="*/ 3171687 w 3171687"/>
              <a:gd name="connsiteY1" fmla="*/ 0 h 2069635"/>
              <a:gd name="connsiteX2" fmla="*/ 3171687 w 3171687"/>
              <a:gd name="connsiteY2" fmla="*/ 2069635 h 2069635"/>
              <a:gd name="connsiteX3" fmla="*/ 0 w 3171687"/>
              <a:gd name="connsiteY3" fmla="*/ 2069635 h 2069635"/>
              <a:gd name="connsiteX4" fmla="*/ 0 w 3171687"/>
              <a:gd name="connsiteY4" fmla="*/ 1810069 h 2069635"/>
              <a:gd name="connsiteX5" fmla="*/ 979903 w 3171687"/>
              <a:gd name="connsiteY5" fmla="*/ 1810069 h 2069635"/>
              <a:gd name="connsiteX6" fmla="*/ 979903 w 3171687"/>
              <a:gd name="connsiteY6" fmla="*/ 259565 h 2069635"/>
              <a:gd name="connsiteX7" fmla="*/ 0 w 3171687"/>
              <a:gd name="connsiteY7" fmla="*/ 259565 h 2069635"/>
              <a:gd name="connsiteX8" fmla="*/ 0 w 3171687"/>
              <a:gd name="connsiteY8" fmla="*/ 0 h 2069635"/>
              <a:gd name="connsiteX0-1" fmla="*/ 0 w 3171687"/>
              <a:gd name="connsiteY0-2" fmla="*/ 0 h 2069635"/>
              <a:gd name="connsiteX1-3" fmla="*/ 3171687 w 3171687"/>
              <a:gd name="connsiteY1-4" fmla="*/ 0 h 2069635"/>
              <a:gd name="connsiteX2-5" fmla="*/ 3171687 w 3171687"/>
              <a:gd name="connsiteY2-6" fmla="*/ 2069635 h 2069635"/>
              <a:gd name="connsiteX3-7" fmla="*/ 0 w 3171687"/>
              <a:gd name="connsiteY3-8" fmla="*/ 2069635 h 2069635"/>
              <a:gd name="connsiteX4-9" fmla="*/ 0 w 3171687"/>
              <a:gd name="connsiteY4-10" fmla="*/ 1810069 h 2069635"/>
              <a:gd name="connsiteX5-11" fmla="*/ 979903 w 3171687"/>
              <a:gd name="connsiteY5-12" fmla="*/ 1810069 h 2069635"/>
              <a:gd name="connsiteX6-13" fmla="*/ 979903 w 3171687"/>
              <a:gd name="connsiteY6-14" fmla="*/ 259565 h 2069635"/>
              <a:gd name="connsiteX7-15" fmla="*/ 0 w 3171687"/>
              <a:gd name="connsiteY7-16" fmla="*/ 259565 h 2069635"/>
              <a:gd name="connsiteX8-17" fmla="*/ 0 w 3171687"/>
              <a:gd name="connsiteY8-18" fmla="*/ 0 h 2069635"/>
              <a:gd name="connsiteX0-19" fmla="*/ 979903 w 3171687"/>
              <a:gd name="connsiteY0-20" fmla="*/ 1810069 h 2069635"/>
              <a:gd name="connsiteX1-21" fmla="*/ 979903 w 3171687"/>
              <a:gd name="connsiteY1-22" fmla="*/ 259565 h 2069635"/>
              <a:gd name="connsiteX2-23" fmla="*/ 0 w 3171687"/>
              <a:gd name="connsiteY2-24" fmla="*/ 259565 h 2069635"/>
              <a:gd name="connsiteX3-25" fmla="*/ 0 w 3171687"/>
              <a:gd name="connsiteY3-26" fmla="*/ 0 h 2069635"/>
              <a:gd name="connsiteX4-27" fmla="*/ 3171687 w 3171687"/>
              <a:gd name="connsiteY4-28" fmla="*/ 0 h 2069635"/>
              <a:gd name="connsiteX5-29" fmla="*/ 3171687 w 3171687"/>
              <a:gd name="connsiteY5-30" fmla="*/ 2069635 h 2069635"/>
              <a:gd name="connsiteX6-31" fmla="*/ 0 w 3171687"/>
              <a:gd name="connsiteY6-32" fmla="*/ 2069635 h 2069635"/>
              <a:gd name="connsiteX7-33" fmla="*/ 0 w 3171687"/>
              <a:gd name="connsiteY7-34" fmla="*/ 1810069 h 2069635"/>
              <a:gd name="connsiteX8-35" fmla="*/ 1071343 w 3171687"/>
              <a:gd name="connsiteY8-36" fmla="*/ 1901509 h 2069635"/>
              <a:gd name="connsiteX0-37" fmla="*/ 979903 w 3171687"/>
              <a:gd name="connsiteY0-38" fmla="*/ 1810069 h 2069635"/>
              <a:gd name="connsiteX1-39" fmla="*/ 979903 w 3171687"/>
              <a:gd name="connsiteY1-40" fmla="*/ 259565 h 2069635"/>
              <a:gd name="connsiteX2-41" fmla="*/ 0 w 3171687"/>
              <a:gd name="connsiteY2-42" fmla="*/ 259565 h 2069635"/>
              <a:gd name="connsiteX3-43" fmla="*/ 0 w 3171687"/>
              <a:gd name="connsiteY3-44" fmla="*/ 0 h 2069635"/>
              <a:gd name="connsiteX4-45" fmla="*/ 3171687 w 3171687"/>
              <a:gd name="connsiteY4-46" fmla="*/ 0 h 2069635"/>
              <a:gd name="connsiteX5-47" fmla="*/ 3171687 w 3171687"/>
              <a:gd name="connsiteY5-48" fmla="*/ 2069635 h 2069635"/>
              <a:gd name="connsiteX6-49" fmla="*/ 0 w 3171687"/>
              <a:gd name="connsiteY6-50" fmla="*/ 2069635 h 2069635"/>
              <a:gd name="connsiteX7-51" fmla="*/ 0 w 3171687"/>
              <a:gd name="connsiteY7-52" fmla="*/ 1810069 h 2069635"/>
              <a:gd name="connsiteX0-53" fmla="*/ 979903 w 3171687"/>
              <a:gd name="connsiteY0-54" fmla="*/ 259565 h 2069635"/>
              <a:gd name="connsiteX1-55" fmla="*/ 0 w 3171687"/>
              <a:gd name="connsiteY1-56" fmla="*/ 259565 h 2069635"/>
              <a:gd name="connsiteX2-57" fmla="*/ 0 w 3171687"/>
              <a:gd name="connsiteY2-58" fmla="*/ 0 h 2069635"/>
              <a:gd name="connsiteX3-59" fmla="*/ 3171687 w 3171687"/>
              <a:gd name="connsiteY3-60" fmla="*/ 0 h 2069635"/>
              <a:gd name="connsiteX4-61" fmla="*/ 3171687 w 3171687"/>
              <a:gd name="connsiteY4-62" fmla="*/ 2069635 h 2069635"/>
              <a:gd name="connsiteX5-63" fmla="*/ 0 w 3171687"/>
              <a:gd name="connsiteY5-64" fmla="*/ 2069635 h 2069635"/>
              <a:gd name="connsiteX6-65" fmla="*/ 0 w 3171687"/>
              <a:gd name="connsiteY6-66" fmla="*/ 1810069 h 2069635"/>
              <a:gd name="connsiteX0-67" fmla="*/ 0 w 3171687"/>
              <a:gd name="connsiteY0-68" fmla="*/ 259565 h 2069635"/>
              <a:gd name="connsiteX1-69" fmla="*/ 0 w 3171687"/>
              <a:gd name="connsiteY1-70" fmla="*/ 0 h 2069635"/>
              <a:gd name="connsiteX2-71" fmla="*/ 3171687 w 3171687"/>
              <a:gd name="connsiteY2-72" fmla="*/ 0 h 2069635"/>
              <a:gd name="connsiteX3-73" fmla="*/ 3171687 w 3171687"/>
              <a:gd name="connsiteY3-74" fmla="*/ 2069635 h 2069635"/>
              <a:gd name="connsiteX4-75" fmla="*/ 0 w 3171687"/>
              <a:gd name="connsiteY4-76" fmla="*/ 2069635 h 2069635"/>
              <a:gd name="connsiteX5-77" fmla="*/ 0 w 3171687"/>
              <a:gd name="connsiteY5-78" fmla="*/ 1810069 h 20696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3171687" h="2069635">
                <a:moveTo>
                  <a:pt x="0" y="259565"/>
                </a:moveTo>
                <a:lnTo>
                  <a:pt x="0" y="0"/>
                </a:lnTo>
                <a:lnTo>
                  <a:pt x="3171687" y="0"/>
                </a:lnTo>
                <a:lnTo>
                  <a:pt x="3171687" y="2069635"/>
                </a:lnTo>
                <a:lnTo>
                  <a:pt x="0" y="2069635"/>
                </a:lnTo>
                <a:lnTo>
                  <a:pt x="0" y="1810069"/>
                </a:lnTo>
              </a:path>
            </a:pathLst>
          </a:custGeom>
          <a:noFill/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6" name="任意多边形 5"/>
          <p:cNvSpPr/>
          <p:nvPr userDrawn="1"/>
        </p:nvSpPr>
        <p:spPr>
          <a:xfrm flipH="1">
            <a:off x="319455" y="300119"/>
            <a:ext cx="372426" cy="443846"/>
          </a:xfrm>
          <a:custGeom>
            <a:avLst/>
            <a:gdLst>
              <a:gd name="connsiteX0" fmla="*/ 0 w 2253807"/>
              <a:gd name="connsiteY0" fmla="*/ 0 h 1262130"/>
              <a:gd name="connsiteX1" fmla="*/ 2253807 w 2253807"/>
              <a:gd name="connsiteY1" fmla="*/ 0 h 1262130"/>
              <a:gd name="connsiteX2" fmla="*/ 2253807 w 2253807"/>
              <a:gd name="connsiteY2" fmla="*/ 1262130 h 1262130"/>
              <a:gd name="connsiteX3" fmla="*/ 1013277 w 2253807"/>
              <a:gd name="connsiteY3" fmla="*/ 1262130 h 1262130"/>
              <a:gd name="connsiteX4" fmla="*/ 1013277 w 2253807"/>
              <a:gd name="connsiteY4" fmla="*/ 700070 h 1262130"/>
              <a:gd name="connsiteX5" fmla="*/ 0 w 2253807"/>
              <a:gd name="connsiteY5" fmla="*/ 700070 h 1262130"/>
              <a:gd name="connsiteX6" fmla="*/ 0 w 2253807"/>
              <a:gd name="connsiteY6" fmla="*/ 0 h 1262130"/>
              <a:gd name="connsiteX0-1" fmla="*/ 1013277 w 2253807"/>
              <a:gd name="connsiteY0-2" fmla="*/ 700070 h 1262130"/>
              <a:gd name="connsiteX1-3" fmla="*/ 0 w 2253807"/>
              <a:gd name="connsiteY1-4" fmla="*/ 700070 h 1262130"/>
              <a:gd name="connsiteX2-5" fmla="*/ 0 w 2253807"/>
              <a:gd name="connsiteY2-6" fmla="*/ 0 h 1262130"/>
              <a:gd name="connsiteX3-7" fmla="*/ 2253807 w 2253807"/>
              <a:gd name="connsiteY3-8" fmla="*/ 0 h 1262130"/>
              <a:gd name="connsiteX4-9" fmla="*/ 2253807 w 2253807"/>
              <a:gd name="connsiteY4-10" fmla="*/ 1262130 h 1262130"/>
              <a:gd name="connsiteX5-11" fmla="*/ 1013277 w 2253807"/>
              <a:gd name="connsiteY5-12" fmla="*/ 1262130 h 1262130"/>
              <a:gd name="connsiteX6-13" fmla="*/ 1104717 w 2253807"/>
              <a:gd name="connsiteY6-14" fmla="*/ 791510 h 1262130"/>
              <a:gd name="connsiteX0-15" fmla="*/ 1013277 w 2253807"/>
              <a:gd name="connsiteY0-16" fmla="*/ 700070 h 1262130"/>
              <a:gd name="connsiteX1-17" fmla="*/ 0 w 2253807"/>
              <a:gd name="connsiteY1-18" fmla="*/ 700070 h 1262130"/>
              <a:gd name="connsiteX2-19" fmla="*/ 0 w 2253807"/>
              <a:gd name="connsiteY2-20" fmla="*/ 0 h 1262130"/>
              <a:gd name="connsiteX3-21" fmla="*/ 2253807 w 2253807"/>
              <a:gd name="connsiteY3-22" fmla="*/ 0 h 1262130"/>
              <a:gd name="connsiteX4-23" fmla="*/ 2253807 w 2253807"/>
              <a:gd name="connsiteY4-24" fmla="*/ 1262130 h 1262130"/>
              <a:gd name="connsiteX5-25" fmla="*/ 1013277 w 2253807"/>
              <a:gd name="connsiteY5-26" fmla="*/ 1262130 h 1262130"/>
              <a:gd name="connsiteX0-27" fmla="*/ 0 w 2253807"/>
              <a:gd name="connsiteY0-28" fmla="*/ 700070 h 1262130"/>
              <a:gd name="connsiteX1-29" fmla="*/ 0 w 2253807"/>
              <a:gd name="connsiteY1-30" fmla="*/ 0 h 1262130"/>
              <a:gd name="connsiteX2-31" fmla="*/ 2253807 w 2253807"/>
              <a:gd name="connsiteY2-32" fmla="*/ 0 h 1262130"/>
              <a:gd name="connsiteX3-33" fmla="*/ 2253807 w 2253807"/>
              <a:gd name="connsiteY3-34" fmla="*/ 1262130 h 1262130"/>
              <a:gd name="connsiteX4-35" fmla="*/ 1013277 w 2253807"/>
              <a:gd name="connsiteY4-36" fmla="*/ 1262130 h 12621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53807" h="1262130">
                <a:moveTo>
                  <a:pt x="0" y="700070"/>
                </a:moveTo>
                <a:lnTo>
                  <a:pt x="0" y="0"/>
                </a:lnTo>
                <a:lnTo>
                  <a:pt x="2253807" y="0"/>
                </a:lnTo>
                <a:lnTo>
                  <a:pt x="2253807" y="1262130"/>
                </a:lnTo>
                <a:lnTo>
                  <a:pt x="1013277" y="1262130"/>
                </a:lnTo>
              </a:path>
            </a:pathLst>
          </a:custGeom>
          <a:noFill/>
          <a:ln w="317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sp>
        <p:nvSpPr>
          <p:cNvPr id="10" name="任意多边形 9"/>
          <p:cNvSpPr/>
          <p:nvPr userDrawn="1"/>
        </p:nvSpPr>
        <p:spPr>
          <a:xfrm flipH="1">
            <a:off x="8780756" y="6449059"/>
            <a:ext cx="297007" cy="343781"/>
          </a:xfrm>
          <a:custGeom>
            <a:avLst/>
            <a:gdLst>
              <a:gd name="connsiteX0" fmla="*/ 0 w 2463662"/>
              <a:gd name="connsiteY0" fmla="*/ 0 h 1478645"/>
              <a:gd name="connsiteX1" fmla="*/ 877819 w 2463662"/>
              <a:gd name="connsiteY1" fmla="*/ 0 h 1478645"/>
              <a:gd name="connsiteX2" fmla="*/ 877819 w 2463662"/>
              <a:gd name="connsiteY2" fmla="*/ 1105159 h 1478645"/>
              <a:gd name="connsiteX3" fmla="*/ 2463662 w 2463662"/>
              <a:gd name="connsiteY3" fmla="*/ 1105159 h 1478645"/>
              <a:gd name="connsiteX4" fmla="*/ 2463662 w 2463662"/>
              <a:gd name="connsiteY4" fmla="*/ 1478645 h 1478645"/>
              <a:gd name="connsiteX5" fmla="*/ 0 w 2463662"/>
              <a:gd name="connsiteY5" fmla="*/ 1478645 h 1478645"/>
              <a:gd name="connsiteX6" fmla="*/ 0 w 2463662"/>
              <a:gd name="connsiteY6" fmla="*/ 0 h 1478645"/>
              <a:gd name="connsiteX0-1" fmla="*/ 877819 w 2463662"/>
              <a:gd name="connsiteY0-2" fmla="*/ 1105159 h 1478645"/>
              <a:gd name="connsiteX1-3" fmla="*/ 2463662 w 2463662"/>
              <a:gd name="connsiteY1-4" fmla="*/ 1105159 h 1478645"/>
              <a:gd name="connsiteX2-5" fmla="*/ 2463662 w 2463662"/>
              <a:gd name="connsiteY2-6" fmla="*/ 1478645 h 1478645"/>
              <a:gd name="connsiteX3-7" fmla="*/ 0 w 2463662"/>
              <a:gd name="connsiteY3-8" fmla="*/ 1478645 h 1478645"/>
              <a:gd name="connsiteX4-9" fmla="*/ 0 w 2463662"/>
              <a:gd name="connsiteY4-10" fmla="*/ 0 h 1478645"/>
              <a:gd name="connsiteX5-11" fmla="*/ 877819 w 2463662"/>
              <a:gd name="connsiteY5-12" fmla="*/ 0 h 1478645"/>
              <a:gd name="connsiteX6-13" fmla="*/ 969259 w 2463662"/>
              <a:gd name="connsiteY6-14" fmla="*/ 1196599 h 1478645"/>
              <a:gd name="connsiteX0-15" fmla="*/ 877819 w 2463662"/>
              <a:gd name="connsiteY0-16" fmla="*/ 1105159 h 1478645"/>
              <a:gd name="connsiteX1-17" fmla="*/ 2463662 w 2463662"/>
              <a:gd name="connsiteY1-18" fmla="*/ 1105159 h 1478645"/>
              <a:gd name="connsiteX2-19" fmla="*/ 2463662 w 2463662"/>
              <a:gd name="connsiteY2-20" fmla="*/ 1478645 h 1478645"/>
              <a:gd name="connsiteX3-21" fmla="*/ 0 w 2463662"/>
              <a:gd name="connsiteY3-22" fmla="*/ 1478645 h 1478645"/>
              <a:gd name="connsiteX4-23" fmla="*/ 0 w 2463662"/>
              <a:gd name="connsiteY4-24" fmla="*/ 0 h 1478645"/>
              <a:gd name="connsiteX5-25" fmla="*/ 877819 w 2463662"/>
              <a:gd name="connsiteY5-26" fmla="*/ 0 h 1478645"/>
              <a:gd name="connsiteX0-27" fmla="*/ 2463662 w 2463662"/>
              <a:gd name="connsiteY0-28" fmla="*/ 1105159 h 1478645"/>
              <a:gd name="connsiteX1-29" fmla="*/ 2463662 w 2463662"/>
              <a:gd name="connsiteY1-30" fmla="*/ 1478645 h 1478645"/>
              <a:gd name="connsiteX2-31" fmla="*/ 0 w 2463662"/>
              <a:gd name="connsiteY2-32" fmla="*/ 1478645 h 1478645"/>
              <a:gd name="connsiteX3-33" fmla="*/ 0 w 2463662"/>
              <a:gd name="connsiteY3-34" fmla="*/ 0 h 1478645"/>
              <a:gd name="connsiteX4-35" fmla="*/ 877819 w 2463662"/>
              <a:gd name="connsiteY4-36" fmla="*/ 0 h 147864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463662" h="1478645">
                <a:moveTo>
                  <a:pt x="2463662" y="1105159"/>
                </a:moveTo>
                <a:lnTo>
                  <a:pt x="2463662" y="1478645"/>
                </a:lnTo>
                <a:lnTo>
                  <a:pt x="0" y="1478645"/>
                </a:lnTo>
                <a:lnTo>
                  <a:pt x="0" y="0"/>
                </a:lnTo>
                <a:lnTo>
                  <a:pt x="877819" y="0"/>
                </a:lnTo>
              </a:path>
            </a:pathLst>
          </a:cu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0"/>
          </a:p>
        </p:txBody>
      </p:sp>
      <p:sp>
        <p:nvSpPr>
          <p:cNvPr id="20" name="五边形 19"/>
          <p:cNvSpPr/>
          <p:nvPr userDrawn="1"/>
        </p:nvSpPr>
        <p:spPr>
          <a:xfrm flipH="1">
            <a:off x="1374775" y="241935"/>
            <a:ext cx="5751195" cy="431800"/>
          </a:xfrm>
          <a:prstGeom prst="homePlate">
            <a:avLst/>
          </a:prstGeom>
          <a:solidFill>
            <a:schemeClr val="bg1"/>
          </a:solidFill>
          <a:ln>
            <a:noFill/>
          </a:ln>
          <a:effectLst>
            <a:outerShdw blurRad="1270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p>
            <a:pPr algn="ctr"/>
            <a:endParaRPr lang="zh-CN" altLang="en-US" sz="2400" b="1" dirty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8305" y="69215"/>
            <a:ext cx="1049655" cy="547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35925" y="69215"/>
            <a:ext cx="1038860" cy="5416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62265" y="69215"/>
            <a:ext cx="1112520" cy="5797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79375"/>
            <a:ext cx="1240155" cy="646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9720" y="15875"/>
            <a:ext cx="1147445" cy="675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7" descr="Light horizontal"/>
          <p:cNvSpPr/>
          <p:nvPr/>
        </p:nvSpPr>
        <p:spPr>
          <a:xfrm>
            <a:off x="-9525" y="0"/>
            <a:ext cx="4810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>
            <a:noFill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7" name="Rectangle 8"/>
          <p:cNvSpPr/>
          <p:nvPr/>
        </p:nvSpPr>
        <p:spPr>
          <a:xfrm>
            <a:off x="0" y="0"/>
            <a:ext cx="9153525" cy="836613"/>
          </a:xfrm>
          <a:prstGeom prst="rect">
            <a:avLst/>
          </a:prstGeom>
          <a:solidFill>
            <a:schemeClr val="accent1"/>
          </a:solidFill>
          <a:ln w="0">
            <a:noFill/>
          </a:ln>
        </p:spPr>
        <p:txBody>
          <a:bodyPr wrap="none" anchor="ctr"/>
          <a:p>
            <a:pPr lvl="0" algn="ctr" eaLnBrk="1" hangingPunct="1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2" name="Rectangle 2"/>
          <p:cNvSpPr>
            <a:spLocks noGrp="1"/>
          </p:cNvSpPr>
          <p:nvPr>
            <p:ph type="title"/>
          </p:nvPr>
        </p:nvSpPr>
        <p:spPr>
          <a:xfrm>
            <a:off x="457200" y="319088"/>
            <a:ext cx="7391400" cy="563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33" name="Text Box 13"/>
          <p:cNvSpPr txBox="1"/>
          <p:nvPr/>
        </p:nvSpPr>
        <p:spPr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4" name="AutoShape 14"/>
          <p:cNvSpPr/>
          <p:nvPr/>
        </p:nvSpPr>
        <p:spPr>
          <a:xfrm rot="5400000">
            <a:off x="8458200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777365" y="215900"/>
            <a:ext cx="4859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纵向</a:t>
            </a:r>
            <a:r>
              <a:rPr lang="en-US" altLang="zh-CN" sz="28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科研项目分类</a:t>
            </a:r>
            <a:endParaRPr lang="en-US" altLang="zh-CN" sz="2800" b="1" dirty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395288" y="980440"/>
          <a:ext cx="85598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985"/>
                <a:gridCol w="1366520"/>
                <a:gridCol w="1411923"/>
                <a:gridCol w="1352550"/>
                <a:gridCol w="3405822"/>
              </a:tblGrid>
              <a:tr h="5791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项目级别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项目类型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D4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项目下达单位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A4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申报时间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AF4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项目类别及申报要求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32D"/>
                    </a:solidFill>
                  </a:tcPr>
                </a:tc>
              </a:tr>
              <a:tr h="8293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国家级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国家社会科学基金项目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全国哲学社会科学规划办公室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12月-下年3-4月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、重点项目和一般项目：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具有副高级及以上，或者具有博士学位。重点项目资助35万元，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一般项目资助20万元；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、青年项目：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申请人的年龄不得超过35周岁，资助20万元；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、基础理论研究一般为3—5年，应用对策研究一般为2—3年。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131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国家级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国家自然科学基金项目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国家科技部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12月-下年3-4月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申请依托单位中，暂需依托东莞理工学院申报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23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国家级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国家艺术基金项目</a:t>
                      </a:r>
                      <a:endParaRPr lang="zh-CN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国家艺术基金管理中心</a:t>
                      </a:r>
                      <a:endParaRPr lang="zh-CN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-6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项目类型包括：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青年艺术创作人才资助项目、美术创作资助项目、传播交流推广资助项目、艺术人才培训资助项目、舞台艺术创作资助项目等</a:t>
                      </a:r>
                      <a:endParaRPr lang="zh-CN" altLang="en-US" sz="16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286000" y="324485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国家艺术基金管理中心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286000" y="3244850"/>
            <a:ext cx="4572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国家艺术基金管理中心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44183" y="1259205"/>
          <a:ext cx="8572500" cy="5439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805"/>
                <a:gridCol w="1798320"/>
                <a:gridCol w="1440815"/>
                <a:gridCol w="1080135"/>
                <a:gridCol w="3527425"/>
              </a:tblGrid>
              <a:tr h="645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项目级别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项目类型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D4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项目下达单位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A4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申报时间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AF4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项目类别及申报要求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32D"/>
                    </a:solidFill>
                  </a:tcPr>
                </a:tc>
              </a:tr>
              <a:tr h="1638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部级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教育部人文社会科学研究一般项目</a:t>
                      </a:r>
                      <a:endParaRPr lang="zh-CN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教育部社会科学司</a:t>
                      </a:r>
                      <a:endParaRPr lang="zh-CN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以教育部通知为准（一般为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1-3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规划基金项目：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副高及以上，资助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万；</a:t>
                      </a:r>
                      <a:endParaRPr lang="zh-CN" altLang="en-US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2.青年基金项目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中级及以上或博士，不超过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40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周岁，资助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8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万；</a:t>
                      </a:r>
                      <a:endParaRPr lang="zh-CN" altLang="en-US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3.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自筹经费项目：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自筹资金不低于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8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万；</a:t>
                      </a:r>
                      <a:endParaRPr lang="zh-CN" altLang="en-US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4.专项任务项目</a:t>
                      </a:r>
                      <a:endParaRPr lang="en-US" altLang="zh-CN" sz="1600" b="1">
                        <a:solidFill>
                          <a:srgbClr val="000000"/>
                        </a:solidFill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5.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研究周期一般不超过3年</a:t>
                      </a:r>
                      <a:endParaRPr lang="zh-CN" sz="1600" b="1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9982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省级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广东省科技计划项目（广东省科技发展专项资金项目）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广东省科学技术厅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以科技厅通知为准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包含软科学研究项目、工业高新技术项目、重点研究领域项目等，申报要求以通知为准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61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省级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广东省自然科学基金项目</a:t>
                      </a:r>
                      <a:endParaRPr lang="en-US" altLang="zh-CN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广东省基础与应用基础研究基金委员会</a:t>
                      </a:r>
                      <a:endParaRPr lang="en-US" altLang="zh-CN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6-8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面上项目：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周岁以下，资助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万，研究周期不超过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年；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杰出青年项目：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周岁以下，博士或副高及以上，资助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万，研究周期不超过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777365" y="215900"/>
            <a:ext cx="4859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纵向科研项目分类</a:t>
            </a:r>
            <a:endParaRPr lang="en-US" altLang="zh-CN" sz="2800" b="1" dirty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96558" y="848360"/>
          <a:ext cx="8572500" cy="5940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805"/>
                <a:gridCol w="1798320"/>
                <a:gridCol w="1440815"/>
                <a:gridCol w="1080135"/>
                <a:gridCol w="3527425"/>
              </a:tblGrid>
              <a:tr h="7283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项目级别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项目类型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D4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项目下达单位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A4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申报时间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AF4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项目类别及申报要求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32D"/>
                    </a:solidFill>
                  </a:tcPr>
                </a:tc>
              </a:tr>
              <a:tr h="1101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省级</a:t>
                      </a:r>
                      <a:endParaRPr lang="zh-CN" altLang="en-US" sz="16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粤莞联合基金项目</a:t>
                      </a:r>
                      <a:endParaRPr lang="zh-CN" altLang="en-US" sz="16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广东省自然科学基金委员会</a:t>
                      </a:r>
                      <a:endParaRPr lang="zh-CN" altLang="en-US" sz="16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-9月</a:t>
                      </a:r>
                      <a:endParaRPr lang="zh-CN" altLang="en-US" sz="16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青年基金项目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博士或副高及以上，男35周岁以下，女38周岁以下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，资助10万，研究周期2-3年，东莞区域内不低于160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项；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重点项目：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博士或副高及以上，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60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周岁以下，主持过国家或省级科技计划项目、自然科学基金项目，或者市级重点科研项目，资助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100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万，研究周期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年；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粤港澳研究团队项目：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联合香港或澳门的高校、科研院所等创新主体共同申请，主持过国家或省级自然科学基金项目、科技计划项目，55周岁以下，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核心团队成员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至少包含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名港澳科研机构人员，且均为博士或副高及以上，资助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300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万，研究周期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年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777365" y="215900"/>
            <a:ext cx="4859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纵向科研项目分类</a:t>
            </a:r>
            <a:endParaRPr lang="en-US" altLang="zh-CN" sz="2800" b="1" dirty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467360" y="980440"/>
          <a:ext cx="8559800" cy="548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"/>
                <a:gridCol w="1366520"/>
                <a:gridCol w="1806575"/>
                <a:gridCol w="1710055"/>
                <a:gridCol w="2785110"/>
              </a:tblGrid>
              <a:tr h="5791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项目级别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项目类型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D4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项目下达单位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A4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申报时间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AF4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项目类别及申报要求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32D"/>
                    </a:solidFill>
                  </a:tcPr>
                </a:tc>
              </a:tr>
              <a:tr h="2529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省级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广东省哲学社会科学规划项目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广东省哲学社会科学规划领导小组办公室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学科共建项目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9</a:t>
                      </a: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-12月，岭南文化项目、一般项目、青年项目类6-8月，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学科共建项目：</a:t>
                      </a:r>
                      <a:r>
                        <a:rPr lang="zh-CN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自筹经费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万，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非副高职称或博士需正高级专家推荐，限项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35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项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,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研究周期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2-3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年；</a:t>
                      </a:r>
                      <a:endParaRPr lang="zh-CN" altLang="en-US" sz="16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2.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岭南文化项目、一般项目</a:t>
                      </a:r>
                      <a:r>
                        <a:rPr lang="zh-CN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：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非副高职称或博士需正高级专家推荐，资助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5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万，研究周期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2-3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年；</a:t>
                      </a:r>
                      <a:endParaRPr lang="en-US" altLang="zh-CN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3.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青年项目：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35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周岁以下，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研究周期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2-3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年；</a:t>
                      </a:r>
                      <a:endParaRPr lang="zh-CN" altLang="en-US" sz="16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749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省级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广东省教育科学规划课题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广东省教育科学规划领导小组办公室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4-6月</a:t>
                      </a:r>
                      <a:endParaRPr lang="zh-CN" altLang="en-US" sz="16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中级及以上或博士，55周岁以下，高等教育专项、教育综合改革专项、粤港澳大湾区建设和“一带一路”问题专项等,研究周期2-3年，2篇及以上核心期刊论文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777365" y="215900"/>
            <a:ext cx="4859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纵向科研项目分类</a:t>
            </a:r>
            <a:endParaRPr lang="en-US" altLang="zh-CN" sz="2800" b="1" dirty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85750" y="872490"/>
          <a:ext cx="8799195" cy="564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805"/>
                <a:gridCol w="1464945"/>
                <a:gridCol w="1261110"/>
                <a:gridCol w="1187450"/>
                <a:gridCol w="4159885"/>
              </a:tblGrid>
              <a:tr h="922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项目级别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项目类型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D4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项目下达单位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A4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申报时间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AF4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项目类别及申报要求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32D"/>
                    </a:solidFill>
                  </a:tcPr>
                </a:tc>
              </a:tr>
              <a:tr h="44373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厅级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广东省重点平台和科研项目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广东省教育厅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4-6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1.重点平台：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工程技术中心、重点实验室、人文社科重点研究基地等，我校限额1项；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2.创新团队项目：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国家重点学科和省级重点平台为依托，研究周期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年，我校限额1项；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3.重点领域专项：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人工智能领域和科技服务乡村振兴战略领域，高级职称，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研究周期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年，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我校限额2项；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4.重点研究项目：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基础研究及应用基础研究方向，高级职称，研究周期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年，我校限额2项；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5.特色创新类项目：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博士或副高及以上，研究周期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年，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篇及以上核心期刊论文，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我校限额各4项；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青年创新人才类项目：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硕士及以上、副高及以下，负责人不超过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周岁，未获过国家级及省级科研项目，项目组成员不超过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39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周岁，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研究周期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2-3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年，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篇及以上核心期刊论文，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我校限额各4项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777365" y="215900"/>
            <a:ext cx="4859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纵向科研项目分类</a:t>
            </a:r>
            <a:endParaRPr lang="en-US" altLang="zh-CN" sz="2800" b="1" dirty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20688" y="943610"/>
          <a:ext cx="85598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"/>
                <a:gridCol w="1783398"/>
                <a:gridCol w="1843087"/>
                <a:gridCol w="1256665"/>
                <a:gridCol w="2785110"/>
              </a:tblGrid>
              <a:tr h="190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项目级别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项目类型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D4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项目下达单位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A4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申报时间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AF4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备注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32D"/>
                    </a:solidFill>
                  </a:tcPr>
                </a:tc>
              </a:tr>
              <a:tr h="2286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市级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东莞市社会科技发展项目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东莞市科学技术局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具体以申报通知为准）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原东莞市科技计划项目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重点项目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: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市财政经费资助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10-30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万，副高及以上或博士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一般项目：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经费自筹，中级及以上或学士，研究周期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年，可延期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市级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东莞市哲学社科规划课题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东莞市社会科学界联合会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12月-下年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zh-CN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（具体以申报通知为准）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重点招标课题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: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经费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万，非副高职称或博士需正高级专家推荐，大于2.5万字的研究报告，当年结题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规划子课题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: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分为资助类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万和经费自筹类，大于1.5万字的研究报告，定向招标课题，当年结题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定向招标课题：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以申报通知为准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东莞市工程技术中心和重点实验室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东莞市科学技术局</a:t>
                      </a:r>
                      <a:endParaRPr lang="zh-CN" sz="1600">
                        <a:solidFill>
                          <a:srgbClr val="000000"/>
                        </a:solidFill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第一批 1-5月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第二批 8-10月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1.东莞市工程技术研究中心（公益类）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2.东莞市重点实验室（学科类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777365" y="215900"/>
            <a:ext cx="4859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纵向科研项目分类</a:t>
            </a:r>
            <a:endParaRPr lang="en-US" altLang="zh-CN" sz="2800" b="1" dirty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20688" y="943610"/>
          <a:ext cx="8559800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"/>
                <a:gridCol w="1783398"/>
                <a:gridCol w="1843087"/>
                <a:gridCol w="1256665"/>
                <a:gridCol w="2785110"/>
              </a:tblGrid>
              <a:tr h="190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项目级别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项目类型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D4D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项目下达单位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A4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申报时间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AF4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FFFF"/>
                          </a:solidFill>
                          <a:ea typeface="宋体" panose="02010600030101010101" pitchFamily="2" charset="-122"/>
                        </a:rPr>
                        <a:t>备注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C32D"/>
                    </a:solidFill>
                  </a:tcPr>
                </a:tc>
              </a:tr>
              <a:tr h="7239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校级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校级重大科研培育项目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东莞城市学院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4-6</a:t>
                      </a: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zh-CN" sz="16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（具体以申报通知为准）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非竞争类：</a:t>
                      </a: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即引博专项项目，面向学院引进的高层次人才，资助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5-15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万作为科研启动经费，研究周期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年</a:t>
                      </a:r>
                      <a:endParaRPr lang="zh-CN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竞争类项目：</a:t>
                      </a: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副高及以上或博士，资助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5-10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万，</a:t>
                      </a: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研究周期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年</a:t>
                      </a:r>
                      <a:endParaRPr lang="zh-CN" altLang="en-US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人文社科类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篇及以上核心期刊论文，其中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篇为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级以上核心期刊论文；自然科学类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篇及以上核心期刊论文，其中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篇为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级以上核心期刊论文，发明专利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项或科技成果转化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项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12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校级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青年教师发展基金项目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东莞城市学院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4-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面向中青年教师，研究周期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年</a:t>
                      </a:r>
                      <a:endParaRPr lang="zh-CN" altLang="en-US" sz="16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重点项目：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万，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篇论文，其中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篇核心期刊论文；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一般项目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：资助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0.6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万，</a:t>
                      </a:r>
                      <a:r>
                        <a:rPr lang="en-US" altLang="zh-CN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篇普通期刊论文或</a:t>
                      </a:r>
                      <a:r>
                        <a:rPr lang="en-US" altLang="zh-CN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</a:t>
                      </a:r>
                      <a:r>
                        <a:rPr lang="zh-CN" altLang="en-US" sz="16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篇核心期刊论文</a:t>
                      </a:r>
                      <a:endParaRPr lang="zh-CN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777365" y="215900"/>
            <a:ext cx="4859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纵向科研项目分类</a:t>
            </a:r>
            <a:endParaRPr lang="en-US" altLang="zh-CN" sz="2800" b="1" dirty="0">
              <a:solidFill>
                <a:srgbClr val="00206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c492cd6b-80de-4031-b878-bbb72f6a813e}"/>
  <p:tag name="TABLE_SKINIDX" val="3"/>
  <p:tag name="TABLE_ENCOLOR" val="#FFFFFF"/>
</p:tagLst>
</file>

<file path=ppt/tags/tag2.xml><?xml version="1.0" encoding="utf-8"?>
<p:tagLst xmlns:p="http://schemas.openxmlformats.org/presentationml/2006/main">
  <p:tag name="KSO_WM_UNIT_TABLE_BEAUTIFY" val="smartTable{6707d98b-8948-4c28-90a8-02d9247940b3}"/>
  <p:tag name="TABLE_SKINIDX" val="3"/>
  <p:tag name="TABLE_ENCOLOR" val="#FFFFFF"/>
</p:tagLst>
</file>

<file path=ppt/tags/tag3.xml><?xml version="1.0" encoding="utf-8"?>
<p:tagLst xmlns:p="http://schemas.openxmlformats.org/presentationml/2006/main">
  <p:tag name="KSO_WM_UNIT_TABLE_BEAUTIFY" val="smartTable{feebc63e-5480-4296-88a5-8886da470379}"/>
  <p:tag name="TABLE_SKINIDX" val="3"/>
  <p:tag name="TABLE_ENCOLOR" val="#FFFFFF"/>
</p:tagLst>
</file>

<file path=ppt/tags/tag4.xml><?xml version="1.0" encoding="utf-8"?>
<p:tagLst xmlns:p="http://schemas.openxmlformats.org/presentationml/2006/main">
  <p:tag name="KSO_WM_UNIT_TABLE_BEAUTIFY" val="smartTable{985c631a-3f00-4896-9aa9-6863e22313c7}"/>
  <p:tag name="TABLE_SKINIDX" val="3"/>
  <p:tag name="TABLE_ENCOLOR" val="#FFFFFF"/>
  <p:tag name="TABLE_ENDDRAG_ORIGIN_RECT" val="674*415"/>
  <p:tag name="TABLE_ENDDRAG_RECT" val="36*77*674*415"/>
</p:tagLst>
</file>

<file path=ppt/tags/tag5.xml><?xml version="1.0" encoding="utf-8"?>
<p:tagLst xmlns:p="http://schemas.openxmlformats.org/presentationml/2006/main">
  <p:tag name="KSO_WM_UNIT_TABLE_BEAUTIFY" val="smartTable{feebc63e-5480-4296-88a5-8886da470379}"/>
  <p:tag name="TABLE_SKINIDX" val="3"/>
  <p:tag name="TABLE_ENCOLOR" val="#FFFFFF"/>
</p:tagLst>
</file>

<file path=ppt/tags/tag6.xml><?xml version="1.0" encoding="utf-8"?>
<p:tagLst xmlns:p="http://schemas.openxmlformats.org/presentationml/2006/main">
  <p:tag name="KSO_WM_UNIT_TABLE_BEAUTIFY" val="smartTable{b5f7d2a4-dfc4-4cbe-bd31-5ada29b449a3}"/>
  <p:tag name="TABLE_SKINIDX" val="3"/>
  <p:tag name="TABLE_ENCOLOR" val="#FFFFFF"/>
</p:tagLst>
</file>

<file path=ppt/tags/tag7.xml><?xml version="1.0" encoding="utf-8"?>
<p:tagLst xmlns:p="http://schemas.openxmlformats.org/presentationml/2006/main">
  <p:tag name="KSO_WM_UNIT_TABLE_BEAUTIFY" val="smartTable{28dd5a06-3299-46a9-b144-fc9931533a65}"/>
  <p:tag name="TABLE_SKINIDX" val="3"/>
  <p:tag name="TABLE_ENCOLOR" val="#FFFFFF"/>
</p:tagLst>
</file>

<file path=ppt/tags/tag8.xml><?xml version="1.0" encoding="utf-8"?>
<p:tagLst xmlns:p="http://schemas.openxmlformats.org/presentationml/2006/main">
  <p:tag name="COMMONDATA" val="eyJoZGlkIjoiNWE3ZjU3MDkxNDlkYWVhZTJhMGFlNDMyMGUzNzFhNzkifQ=="/>
  <p:tag name="commondata" val="eyJoZGlkIjoiYTQ2MGU1NWJkMTBlY2FjYWEzM2RiNTlhOGFiOWZjNjAifQ=="/>
</p:tagLst>
</file>

<file path=ppt/theme/theme1.xml><?xml version="1.0" encoding="utf-8"?>
<a:theme xmlns:a="http://schemas.openxmlformats.org/drawingml/2006/main" name="158TGp_communication_light_v2">
  <a:themeElements>
    <a:clrScheme name="Office 主题​​ 1">
      <a:dk1>
        <a:srgbClr val="1D4940"/>
      </a:dk1>
      <a:lt1>
        <a:srgbClr val="FFFFFF"/>
      </a:lt1>
      <a:dk2>
        <a:srgbClr val="3F716F"/>
      </a:dk2>
      <a:lt2>
        <a:srgbClr val="C0C0C0"/>
      </a:lt2>
      <a:accent1>
        <a:srgbClr val="669E86"/>
      </a:accent1>
      <a:accent2>
        <a:srgbClr val="A2CAB4"/>
      </a:accent2>
      <a:accent3>
        <a:srgbClr val="FFFFFF"/>
      </a:accent3>
      <a:accent4>
        <a:srgbClr val="173D35"/>
      </a:accent4>
      <a:accent5>
        <a:srgbClr val="B8CCC3"/>
      </a:accent5>
      <a:accent6>
        <a:srgbClr val="92B7A3"/>
      </a:accent6>
      <a:hlink>
        <a:srgbClr val="8CA35F"/>
      </a:hlink>
      <a:folHlink>
        <a:srgbClr val="C1B05D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主题​​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B4C5B"/>
        </a:dk1>
        <a:lt1>
          <a:srgbClr val="FFFFFF"/>
        </a:lt1>
        <a:dk2>
          <a:srgbClr val="000000"/>
        </a:dk2>
        <a:lt2>
          <a:srgbClr val="969696"/>
        </a:lt2>
        <a:accent1>
          <a:srgbClr val="E3BE05"/>
        </a:accent1>
        <a:accent2>
          <a:srgbClr val="81C200"/>
        </a:accent2>
        <a:accent3>
          <a:srgbClr val="FFFFFF"/>
        </a:accent3>
        <a:accent4>
          <a:srgbClr val="08404C"/>
        </a:accent4>
        <a:accent5>
          <a:srgbClr val="EFDBAA"/>
        </a:accent5>
        <a:accent6>
          <a:srgbClr val="74B0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158TGp_communication_light_v2</Template>
  <TotalTime>0</TotalTime>
  <Words>2367</Words>
  <Application>WPS 演示</Application>
  <PresentationFormat/>
  <Paragraphs>266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Arial Unicode MS</vt:lpstr>
      <vt:lpstr>楷体</vt:lpstr>
      <vt:lpstr>微软雅黑</vt:lpstr>
      <vt:lpstr>Calibri</vt:lpstr>
      <vt:lpstr>158TGp_communication_light_v2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Chen net</dc:creator>
  <cp:lastModifiedBy>Administrator</cp:lastModifiedBy>
  <cp:revision>73</cp:revision>
  <dcterms:created xsi:type="dcterms:W3CDTF">2011-01-06T03:40:00Z</dcterms:created>
  <dcterms:modified xsi:type="dcterms:W3CDTF">2023-10-18T07:09:59Z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KSORubyTemplateID">
    <vt:lpwstr>2</vt:lpwstr>
  </property>
  <property fmtid="{D5CDD505-2E9C-101B-9397-08002B2CF9AE}" pid="4" name="ICV">
    <vt:lpwstr>546F2AB933CB45A88B169ABA68643A32_13</vt:lpwstr>
  </property>
</Properties>
</file>